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5" r:id="rId10"/>
    <p:sldId id="266" r:id="rId11"/>
    <p:sldId id="267" r:id="rId12"/>
    <p:sldId id="268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nest Tawiah Gyan" initials="ET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32" d="100"/>
          <a:sy n="32" d="100"/>
        </p:scale>
        <p:origin x="-62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256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09-02-27T13:12:55.607" idx="1">
    <p:pos x="10" y="10"/>
    <p:text/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E577A7B-02DA-48D9-83C1-EF9FEADAE904}" type="datetimeFigureOut">
              <a:rPr lang="en-US" smtClean="0"/>
              <a:pPr/>
              <a:t>2/27/2009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DD1A227-75D2-49A5-8C4B-B9724F5F48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UNIT HEALTHCARE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pPr algn="ctr"/>
            <a:r>
              <a:rPr lang="en-US" b="1" dirty="0" smtClean="0"/>
              <a:t>RAINBOW THUNDER SERVICE</a:t>
            </a:r>
            <a:endParaRPr lang="en-US" b="1" dirty="0"/>
          </a:p>
        </p:txBody>
      </p:sp>
    </p:spTree>
  </p:cSld>
  <p:clrMapOvr>
    <a:masterClrMapping/>
  </p:clrMapOvr>
  <p:transition spd="slow" advTm="4000">
    <p:dissolve/>
    <p:sndAc>
      <p:stSnd>
        <p:snd r:embed="rId2" name="explod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81328"/>
            <a:ext cx="8915400" cy="4525963"/>
          </a:xfrm>
        </p:spPr>
        <p:txBody>
          <a:bodyPr/>
          <a:lstStyle/>
          <a:p>
            <a:r>
              <a:rPr lang="en-US" dirty="0" smtClean="0"/>
              <a:t>Funds for equipments and health materials</a:t>
            </a:r>
          </a:p>
          <a:p>
            <a:r>
              <a:rPr lang="en-US" dirty="0" smtClean="0"/>
              <a:t>Funds to pay UHO</a:t>
            </a:r>
          </a:p>
          <a:p>
            <a:r>
              <a:rPr lang="en-US" dirty="0" smtClean="0"/>
              <a:t>Training of UHO</a:t>
            </a:r>
          </a:p>
          <a:p>
            <a:r>
              <a:rPr lang="en-US" dirty="0" smtClean="0"/>
              <a:t>Time schedule of UHO and household individuals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CHALLENGES</a:t>
            </a:r>
            <a:endParaRPr lang="en-US" dirty="0"/>
          </a:p>
        </p:txBody>
      </p:sp>
    </p:spTree>
  </p:cSld>
  <p:clrMapOvr>
    <a:masterClrMapping/>
  </p:clrMapOvr>
  <p:transition spd="slow">
    <p:newsflash/>
    <p:sndAc>
      <p:stSnd>
        <p:snd r:embed="rId2" name="explode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Fees obtained from training health personnel and from registering household will be used to acquire the initial basic equipments and materials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THE CHALLENGES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Breakdown the objectives into 3 groups</a:t>
            </a:r>
          </a:p>
          <a:p>
            <a:r>
              <a:rPr lang="en-US" dirty="0" smtClean="0"/>
              <a:t>Identification of things that can be done to concentrate on the specifics</a:t>
            </a:r>
          </a:p>
          <a:p>
            <a:r>
              <a:rPr lang="en-US" dirty="0" smtClean="0"/>
              <a:t>Scale-down the objectives into fewer ones that can be handled with current resources</a:t>
            </a:r>
          </a:p>
          <a:p>
            <a:r>
              <a:rPr lang="en-US" dirty="0" smtClean="0"/>
              <a:t>Provide a program on how to decrease maternal mortality</a:t>
            </a:r>
          </a:p>
          <a:p>
            <a:r>
              <a:rPr lang="en-US" dirty="0" smtClean="0"/>
              <a:t>Focus on the specific thing that must be done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sndAc>
      <p:stSnd>
        <p:snd r:embed="rId2" name="explode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>
              <a:buNone/>
            </a:pPr>
            <a:r>
              <a:rPr lang="en-US" dirty="0" smtClean="0"/>
              <a:t>				</a:t>
            </a:r>
          </a:p>
          <a:p>
            <a:pPr>
              <a:buNone/>
            </a:pPr>
            <a:r>
              <a:rPr lang="en-US" sz="4400" b="1" dirty="0"/>
              <a:t>	</a:t>
            </a:r>
            <a:r>
              <a:rPr lang="en-US" sz="4400" b="1" dirty="0" smtClean="0"/>
              <a:t>			THANK YOU</a:t>
            </a:r>
            <a:endParaRPr lang="en-US" sz="44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END</a:t>
            </a: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839200" cy="5715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To make healthcare convenient, affordable and save time</a:t>
            </a:r>
          </a:p>
          <a:p>
            <a:r>
              <a:rPr lang="en-US" dirty="0" smtClean="0"/>
              <a:t>To identify sicknesses and health related problems at the earliest stages</a:t>
            </a:r>
          </a:p>
          <a:p>
            <a:r>
              <a:rPr lang="en-US" dirty="0" smtClean="0"/>
              <a:t>To seek early treatment of diseases</a:t>
            </a:r>
          </a:p>
          <a:p>
            <a:r>
              <a:rPr lang="en-US" dirty="0" smtClean="0"/>
              <a:t>To enable patients to become confident in discussing their problems</a:t>
            </a:r>
          </a:p>
          <a:p>
            <a:r>
              <a:rPr lang="en-US" dirty="0" smtClean="0"/>
              <a:t>To enable patients to become secured about confidential issues</a:t>
            </a:r>
          </a:p>
          <a:p>
            <a:r>
              <a:rPr lang="en-US" dirty="0" smtClean="0"/>
              <a:t>To decrease maternal mortality</a:t>
            </a:r>
          </a:p>
          <a:p>
            <a:r>
              <a:rPr lang="en-US" dirty="0" smtClean="0"/>
              <a:t>To educate people on health matters</a:t>
            </a:r>
          </a:p>
          <a:p>
            <a:r>
              <a:rPr lang="en-US" dirty="0" smtClean="0"/>
              <a:t>To extend healthcare services to deprived communities</a:t>
            </a:r>
          </a:p>
          <a:p>
            <a:r>
              <a:rPr lang="en-US" dirty="0" smtClean="0"/>
              <a:t>To assist patients in taking their medication</a:t>
            </a:r>
          </a:p>
          <a:p>
            <a:r>
              <a:rPr lang="en-US" dirty="0" smtClean="0"/>
              <a:t>To offer emergency health services</a:t>
            </a:r>
          </a:p>
          <a:p>
            <a:r>
              <a:rPr lang="en-US" dirty="0" smtClean="0"/>
              <a:t>To offer advice on health issues</a:t>
            </a:r>
          </a:p>
          <a:p>
            <a:r>
              <a:rPr lang="en-US" dirty="0" smtClean="0"/>
              <a:t>To offer convenient healthcare to the aged and convalescent</a:t>
            </a:r>
          </a:p>
          <a:p>
            <a:r>
              <a:rPr lang="en-US" dirty="0" smtClean="0"/>
              <a:t>To improve child healthcare in every community</a:t>
            </a:r>
          </a:p>
          <a:p>
            <a:r>
              <a:rPr lang="en-US" dirty="0" smtClean="0"/>
              <a:t>To improve the standard of living of people</a:t>
            </a:r>
          </a:p>
          <a:p>
            <a:r>
              <a:rPr lang="en-US" dirty="0" smtClean="0"/>
              <a:t>To improve healthcare delivery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/>
            <a:r>
              <a:rPr lang="en-US" dirty="0" smtClean="0"/>
              <a:t>OBJECTIVES</a:t>
            </a:r>
            <a:endParaRPr lang="en-US" dirty="0"/>
          </a:p>
        </p:txBody>
      </p:sp>
    </p:spTree>
  </p:cSld>
  <p:clrMapOvr>
    <a:masterClrMapping/>
  </p:clrMapOvr>
  <p:transition spd="slow">
    <p:wheel spokes="8"/>
    <p:sndAc>
      <p:stSnd>
        <p:snd r:embed="rId2" name="explode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Doctors</a:t>
            </a:r>
          </a:p>
          <a:p>
            <a:r>
              <a:rPr lang="en-US" dirty="0" smtClean="0"/>
              <a:t>Medical Assistance (MA)</a:t>
            </a:r>
          </a:p>
          <a:p>
            <a:r>
              <a:rPr lang="en-US" dirty="0" smtClean="0"/>
              <a:t>Nurses</a:t>
            </a:r>
          </a:p>
          <a:p>
            <a:r>
              <a:rPr lang="en-US" dirty="0" smtClean="0"/>
              <a:t>Midwives</a:t>
            </a:r>
          </a:p>
          <a:p>
            <a:r>
              <a:rPr lang="en-US" dirty="0" smtClean="0"/>
              <a:t>Reproductive and Child Healthcare Unit (RCH)</a:t>
            </a:r>
          </a:p>
          <a:p>
            <a:r>
              <a:rPr lang="en-US" dirty="0" smtClean="0"/>
              <a:t>Disease Control Unit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TARGETED WORKERS</a:t>
            </a:r>
            <a:endParaRPr lang="en-US" dirty="0"/>
          </a:p>
        </p:txBody>
      </p:sp>
    </p:spTree>
  </p:cSld>
  <p:clrMapOvr>
    <a:masterClrMapping/>
  </p:clrMapOvr>
  <p:transition spd="slow" advTm="10000">
    <p:dissolve/>
    <p:sndAc>
      <p:stSnd>
        <p:snd r:embed="rId2" name="explode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Health workers will be permanently assigned to households</a:t>
            </a:r>
          </a:p>
          <a:p>
            <a:r>
              <a:rPr lang="en-US" dirty="0" smtClean="0"/>
              <a:t>The various health personnel will be offered a training</a:t>
            </a:r>
          </a:p>
          <a:p>
            <a:r>
              <a:rPr lang="en-US" dirty="0" smtClean="0"/>
              <a:t>There will be an initial registration</a:t>
            </a:r>
          </a:p>
          <a:p>
            <a:pPr lvl="1"/>
            <a:r>
              <a:rPr lang="en-US" dirty="0" smtClean="0"/>
              <a:t>House registration</a:t>
            </a:r>
          </a:p>
          <a:p>
            <a:pPr lvl="1"/>
            <a:r>
              <a:rPr lang="en-US" dirty="0" smtClean="0"/>
              <a:t>Registration of people through personal data collection</a:t>
            </a:r>
          </a:p>
          <a:p>
            <a:r>
              <a:rPr lang="en-US" dirty="0" smtClean="0"/>
              <a:t>Each household will have a representative family head</a:t>
            </a:r>
          </a:p>
          <a:p>
            <a:r>
              <a:rPr lang="en-US" dirty="0" smtClean="0"/>
              <a:t>The health personnel will offer services to people on regular basis</a:t>
            </a:r>
          </a:p>
          <a:p>
            <a:r>
              <a:rPr lang="en-US" dirty="0" smtClean="0"/>
              <a:t>The people who receive services from Rainbow Thunder will make financial contributions</a:t>
            </a:r>
          </a:p>
          <a:p>
            <a:r>
              <a:rPr lang="en-US" dirty="0" smtClean="0"/>
              <a:t>Family Heads (FH) will assist in information dissemination, collection of financial contribution and attending the monthly meetings of FH’s</a:t>
            </a:r>
          </a:p>
          <a:p>
            <a:r>
              <a:rPr lang="en-US" dirty="0" smtClean="0"/>
              <a:t>A database will be built from the data collected from people</a:t>
            </a:r>
          </a:p>
          <a:p>
            <a:r>
              <a:rPr lang="en-US" dirty="0" smtClean="0"/>
              <a:t>There will be a counseling unit to counsel on data collected</a:t>
            </a:r>
          </a:p>
          <a:p>
            <a:r>
              <a:rPr lang="en-US" dirty="0" smtClean="0"/>
              <a:t>Follow ups and research will be carried out on findings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MODE OFF OPERATION</a:t>
            </a:r>
            <a:endParaRPr lang="en-US" dirty="0"/>
          </a:p>
        </p:txBody>
      </p:sp>
    </p:spTree>
  </p:cSld>
  <p:clrMapOvr>
    <a:masterClrMapping/>
  </p:clrMapOvr>
  <p:transition spd="slow">
    <p:newsflash/>
    <p:sndAc>
      <p:stSnd>
        <p:snd r:embed="rId2" name="explode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Optical screening</a:t>
            </a:r>
          </a:p>
          <a:p>
            <a:r>
              <a:rPr lang="en-US" dirty="0" smtClean="0"/>
              <a:t>Auditory screening</a:t>
            </a:r>
          </a:p>
          <a:p>
            <a:r>
              <a:rPr lang="en-US" dirty="0" smtClean="0"/>
              <a:t>Dental Checkup </a:t>
            </a:r>
          </a:p>
          <a:p>
            <a:r>
              <a:rPr lang="en-US" dirty="0" smtClean="0"/>
              <a:t>Weight Checkup</a:t>
            </a:r>
          </a:p>
          <a:p>
            <a:r>
              <a:rPr lang="en-US" dirty="0" smtClean="0"/>
              <a:t>Body Temperature Measurement</a:t>
            </a:r>
          </a:p>
          <a:p>
            <a:r>
              <a:rPr lang="en-US" dirty="0" smtClean="0"/>
              <a:t>Checking of Blood Pressure (BP)</a:t>
            </a:r>
          </a:p>
          <a:p>
            <a:r>
              <a:rPr lang="en-US" dirty="0" smtClean="0"/>
              <a:t>Checking of heart beat for any signs of problems</a:t>
            </a:r>
          </a:p>
          <a:p>
            <a:r>
              <a:rPr lang="en-US" dirty="0" smtClean="0"/>
              <a:t>Assessment of Respiratory System</a:t>
            </a:r>
          </a:p>
          <a:p>
            <a:r>
              <a:rPr lang="en-US" dirty="0" smtClean="0"/>
              <a:t>Immunization assistance</a:t>
            </a:r>
          </a:p>
          <a:p>
            <a:r>
              <a:rPr lang="en-US" dirty="0" smtClean="0"/>
              <a:t>Assessment of skin for signs of sicknesses</a:t>
            </a:r>
          </a:p>
          <a:p>
            <a:r>
              <a:rPr lang="en-US" dirty="0" smtClean="0"/>
              <a:t>Breast Test</a:t>
            </a:r>
          </a:p>
          <a:p>
            <a:r>
              <a:rPr lang="en-US" dirty="0" smtClean="0"/>
              <a:t>Basic gynecological advice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TYPE OF BASIC HEALTHCARE</a:t>
            </a:r>
            <a:endParaRPr lang="en-US" dirty="0"/>
          </a:p>
        </p:txBody>
      </p:sp>
    </p:spTree>
  </p:cSld>
  <p:clrMapOvr>
    <a:masterClrMapping/>
  </p:clrMapOvr>
  <p:transition spd="slow">
    <p:diamond/>
    <p:sndAc>
      <p:stSnd>
        <p:snd r:embed="rId2" name="explode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Laptop Computers</a:t>
            </a:r>
          </a:p>
          <a:p>
            <a:r>
              <a:rPr lang="en-US" dirty="0" smtClean="0"/>
              <a:t>Stethoscopes</a:t>
            </a:r>
          </a:p>
          <a:p>
            <a:r>
              <a:rPr lang="en-US" dirty="0" smtClean="0"/>
              <a:t>Thermometers</a:t>
            </a:r>
          </a:p>
          <a:p>
            <a:r>
              <a:rPr lang="en-US" dirty="0" smtClean="0"/>
              <a:t>Audiometers</a:t>
            </a:r>
          </a:p>
          <a:p>
            <a:r>
              <a:rPr lang="en-US" dirty="0" smtClean="0"/>
              <a:t>Gloves</a:t>
            </a:r>
          </a:p>
          <a:p>
            <a:r>
              <a:rPr lang="en-US" dirty="0" smtClean="0"/>
              <a:t>Transportation Vehicles for UHO</a:t>
            </a:r>
          </a:p>
          <a:p>
            <a:r>
              <a:rPr lang="en-US" dirty="0" smtClean="0"/>
              <a:t>Ambulance for emergency purposes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EQUIPMENTS AND MATERIALS</a:t>
            </a:r>
            <a:endParaRPr lang="en-US" dirty="0"/>
          </a:p>
        </p:txBody>
      </p:sp>
    </p:spTree>
  </p:cSld>
  <p:clrMapOvr>
    <a:masterClrMapping/>
  </p:clrMapOvr>
  <p:transition spd="slow">
    <p:circle/>
    <p:sndAc>
      <p:stSnd>
        <p:snd r:embed="rId2" name="explode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8809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The Unit Health Officers (UHO) shall have the following basic responsibilities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Carrying out of the basic healthcare of the Rainbow Thunder Service (RTS)</a:t>
            </a:r>
          </a:p>
          <a:p>
            <a:r>
              <a:rPr lang="en-US" dirty="0" smtClean="0"/>
              <a:t>Ensuring that people live in a clean environment</a:t>
            </a:r>
          </a:p>
          <a:p>
            <a:r>
              <a:rPr lang="en-US" dirty="0" smtClean="0"/>
              <a:t>Chairing a monthly meeting of representatives (Family Heads) of the various households</a:t>
            </a:r>
          </a:p>
          <a:p>
            <a:r>
              <a:rPr lang="en-US" dirty="0" smtClean="0"/>
              <a:t>Making available to household individuals of all needed registration and healthcare materials</a:t>
            </a:r>
          </a:p>
          <a:p>
            <a:r>
              <a:rPr lang="en-US" dirty="0" smtClean="0"/>
              <a:t>Assisting in gathering data on unemployed people</a:t>
            </a:r>
          </a:p>
          <a:p>
            <a:r>
              <a:rPr lang="en-US" dirty="0" smtClean="0"/>
              <a:t>Ensuring that people take the right diet</a:t>
            </a:r>
          </a:p>
          <a:p>
            <a:r>
              <a:rPr lang="en-US" dirty="0" smtClean="0"/>
              <a:t>Attending quarterly meetings of UHO</a:t>
            </a:r>
          </a:p>
          <a:p>
            <a:r>
              <a:rPr lang="en-US" dirty="0" smtClean="0"/>
              <a:t>Organizing monthly cleanup exercises</a:t>
            </a:r>
          </a:p>
          <a:p>
            <a:r>
              <a:rPr lang="en-US" dirty="0" smtClean="0"/>
              <a:t>Performing such functions as required by the Rainbow Thunder health service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BASIC RESPONSIBILITY OF UHO</a:t>
            </a:r>
            <a:endParaRPr lang="en-US" dirty="0"/>
          </a:p>
        </p:txBody>
      </p:sp>
    </p:spTree>
  </p:cSld>
  <p:clrMapOvr>
    <a:masterClrMapping/>
  </p:clrMapOvr>
  <p:transition spd="slow">
    <p:strips dir="rd"/>
    <p:sndAc>
      <p:stSnd>
        <p:snd r:embed="rId2" name="explode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295400"/>
            <a:ext cx="8915400" cy="5181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The Family Heads (FH) shall have the following basic responsibilities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Dissemination of information</a:t>
            </a:r>
          </a:p>
          <a:p>
            <a:r>
              <a:rPr lang="en-US" dirty="0" smtClean="0"/>
              <a:t>Collection of financial contribution</a:t>
            </a:r>
          </a:p>
          <a:p>
            <a:r>
              <a:rPr lang="en-US" dirty="0" smtClean="0"/>
              <a:t>Attending monthly meetings organized by their Unit Health Officers</a:t>
            </a:r>
          </a:p>
          <a:p>
            <a:r>
              <a:rPr lang="en-US" dirty="0" smtClean="0"/>
              <a:t> Registration of Household for Rainbow Thunder Unit Healthcare</a:t>
            </a:r>
          </a:p>
          <a:p>
            <a:r>
              <a:rPr lang="en-US" dirty="0" smtClean="0"/>
              <a:t>Attending monthly meetings organized by UHO</a:t>
            </a:r>
          </a:p>
          <a:p>
            <a:r>
              <a:rPr lang="en-US" dirty="0" smtClean="0"/>
              <a:t>Preparing the household individuals and neighbors for the monthly cleanup exercises</a:t>
            </a:r>
            <a:endParaRPr lang="en-US" dirty="0"/>
          </a:p>
          <a:p>
            <a:r>
              <a:rPr lang="en-US" dirty="0" smtClean="0"/>
              <a:t>Providing an updated record of household individuals</a:t>
            </a:r>
          </a:p>
          <a:p>
            <a:r>
              <a:rPr lang="en-US" dirty="0" smtClean="0"/>
              <a:t>Must possess a first-aid kit for the household</a:t>
            </a:r>
          </a:p>
          <a:p>
            <a:r>
              <a:rPr lang="en-US" dirty="0" smtClean="0"/>
              <a:t>Organizing weekly keep-fit exercises for the household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BASIC RESPONSIBILITY OF FH</a:t>
            </a:r>
            <a:endParaRPr lang="en-US" dirty="0"/>
          </a:p>
        </p:txBody>
      </p:sp>
    </p:spTree>
  </p:cSld>
  <p:clrMapOvr>
    <a:masterClrMapping/>
  </p:clrMapOvr>
  <p:transition spd="slow">
    <p:newsflash/>
    <p:sndAc>
      <p:stSnd>
        <p:snd r:embed="rId2" name="explode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Revenue shall be generated from/by the following means</a:t>
            </a:r>
          </a:p>
          <a:p>
            <a:r>
              <a:rPr lang="en-US" dirty="0" smtClean="0"/>
              <a:t>Fees obtained from training health personnel</a:t>
            </a:r>
          </a:p>
          <a:p>
            <a:r>
              <a:rPr lang="en-US" dirty="0" smtClean="0"/>
              <a:t>Fees obtained from registering households</a:t>
            </a:r>
          </a:p>
          <a:p>
            <a:r>
              <a:rPr lang="en-US" dirty="0" smtClean="0"/>
              <a:t>Monthly contributions made by household individuals</a:t>
            </a:r>
          </a:p>
          <a:p>
            <a:r>
              <a:rPr lang="en-US" dirty="0" smtClean="0"/>
              <a:t>Sales of health products and materials</a:t>
            </a:r>
          </a:p>
          <a:p>
            <a:r>
              <a:rPr lang="en-US" dirty="0" smtClean="0"/>
              <a:t>Donations and Contributions from NGO’s, institutions and individuals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REVENUE</a:t>
            </a:r>
            <a:endParaRPr lang="en-US" dirty="0"/>
          </a:p>
        </p:txBody>
      </p:sp>
    </p:spTree>
  </p:cSld>
  <p:clrMapOvr>
    <a:masterClrMapping/>
  </p:clrMapOvr>
  <p:transition spd="slow">
    <p:comb/>
    <p:sndAc>
      <p:stSnd>
        <p:snd r:embed="rId2" name="explode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431</TotalTime>
  <Words>637</Words>
  <Application>Microsoft Office PowerPoint</Application>
  <PresentationFormat>On-screen Show (4:3)</PresentationFormat>
  <Paragraphs>108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UNIT HEALTHCARE  BY</vt:lpstr>
      <vt:lpstr>OBJECTIVES</vt:lpstr>
      <vt:lpstr>TARGETED WORKERS</vt:lpstr>
      <vt:lpstr>MODE OFF OPERATION</vt:lpstr>
      <vt:lpstr>TYPE OF BASIC HEALTHCARE</vt:lpstr>
      <vt:lpstr>EQUIPMENTS AND MATERIALS</vt:lpstr>
      <vt:lpstr>BASIC RESPONSIBILITY OF UHO</vt:lpstr>
      <vt:lpstr>BASIC RESPONSIBILITY OF FH</vt:lpstr>
      <vt:lpstr>REVENUE</vt:lpstr>
      <vt:lpstr>CHALLENGES</vt:lpstr>
      <vt:lpstr>MEETING THE CHALLENGES</vt:lpstr>
      <vt:lpstr>Slide 12</vt:lpstr>
      <vt:lpstr>THE END</vt:lpstr>
    </vt:vector>
  </TitlesOfParts>
  <Company>Rainbow Thunder Enterprise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HEALTHCARE  BY</dc:title>
  <dc:creator>Ernest Tawiah Gyan</dc:creator>
  <cp:lastModifiedBy>Ernest Tawiah Gyan</cp:lastModifiedBy>
  <cp:revision>63</cp:revision>
  <dcterms:created xsi:type="dcterms:W3CDTF">2009-02-27T05:05:29Z</dcterms:created>
  <dcterms:modified xsi:type="dcterms:W3CDTF">2009-02-28T05:08:33Z</dcterms:modified>
</cp:coreProperties>
</file>